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68" r:id="rId6"/>
    <p:sldId id="267" r:id="rId7"/>
    <p:sldId id="260" r:id="rId8"/>
    <p:sldId id="261" r:id="rId9"/>
    <p:sldId id="265" r:id="rId10"/>
    <p:sldId id="266" r:id="rId11"/>
    <p:sldId id="263" r:id="rId12"/>
    <p:sldId id="269" r:id="rId13"/>
    <p:sldId id="271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45167-2597-B24C-884E-61F384E88198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D657D-446F-BD43-8128-5A89A551AE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5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has Talent section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D657D-446F-BD43-8128-5A89A551AE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5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D657D-446F-BD43-8128-5A89A551AE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1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8/30/16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leonardi.com/interactive-resum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echrepublic.com/blog/10-things/10-things-you-may-be-asked-during-a-developer-interview-and-how-to-handle-them/" TargetMode="External"/><Relationship Id="rId3" Type="http://schemas.openxmlformats.org/officeDocument/2006/relationships/hyperlink" Target="http://noop.nl/2009/01/100-interview-questions-for-software-developers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28412"/>
            <a:ext cx="7772400" cy="2623484"/>
          </a:xfrm>
        </p:spPr>
        <p:txBody>
          <a:bodyPr/>
          <a:lstStyle/>
          <a:p>
            <a:r>
              <a:rPr lang="en-US" dirty="0" smtClean="0"/>
              <a:t>Charleston Tech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Alex Castelli</a:t>
            </a:r>
            <a:br>
              <a:rPr lang="en-US" sz="4000" dirty="0" smtClean="0"/>
            </a:br>
            <a:r>
              <a:rPr lang="en-US" sz="2500" dirty="0" smtClean="0"/>
              <a:t>email: </a:t>
            </a:r>
            <a:r>
              <a:rPr lang="en-US" sz="2500" dirty="0" err="1" smtClean="0"/>
              <a:t>alex@charlestondigitalcorridor.com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5107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27130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NextPlex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 descr="NextPlex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5" y="1753209"/>
            <a:ext cx="8147226" cy="47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0206" y="3177"/>
            <a:ext cx="4687385" cy="15288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Resumes/Interviewing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9848"/>
            <a:ext cx="2666073" cy="4844793"/>
          </a:xfrm>
        </p:spPr>
        <p:txBody>
          <a:bodyPr>
            <a:normAutofit fontScale="92500"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Company Culture</a:t>
            </a:r>
          </a:p>
          <a:p>
            <a:pPr>
              <a:buFont typeface="Arial"/>
              <a:buChar char="•"/>
            </a:pPr>
            <a:r>
              <a:rPr lang="en-US" dirty="0" smtClean="0"/>
              <a:t>Apply A LOT and early</a:t>
            </a:r>
          </a:p>
          <a:p>
            <a:pPr>
              <a:buFont typeface="Arial"/>
              <a:buChar char="•"/>
            </a:pPr>
            <a:r>
              <a:rPr lang="en-US" dirty="0" smtClean="0"/>
              <a:t>Internships</a:t>
            </a:r>
          </a:p>
          <a:p>
            <a:pPr>
              <a:buFont typeface="Arial"/>
              <a:buChar char="•"/>
            </a:pPr>
            <a:r>
              <a:rPr lang="en-US" dirty="0" smtClean="0"/>
              <a:t>Interesting Resume</a:t>
            </a:r>
          </a:p>
          <a:p>
            <a:pPr>
              <a:buFont typeface="Arial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CofC</a:t>
            </a:r>
            <a:r>
              <a:rPr lang="en-US" dirty="0" smtClean="0"/>
              <a:t> Resources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GitHub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Keep 362 and 462 Projects!!!</a:t>
            </a:r>
          </a:p>
        </p:txBody>
      </p:sp>
      <p:pic>
        <p:nvPicPr>
          <p:cNvPr id="4" name="Picture 3" descr="AlexCastelliResumePDF_Feb201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02" y="484480"/>
            <a:ext cx="4532917" cy="586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Resume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>
                <a:hlinkClick r:id="rId2"/>
              </a:rPr>
              <a:t>Robby Leonardi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Project Euler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FreeCodeCamp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634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hlinkClick r:id="rId2"/>
              </a:rPr>
              <a:t>https://www.glassdoor.com/Interview/entry-level-software-engineer-interview-questions-SRCH_KO0,29.htm</a:t>
            </a:r>
          </a:p>
          <a:p>
            <a:pPr>
              <a:buFont typeface="Arial"/>
              <a:buChar char="•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://www.techrepublic.com/blog/10-things/10-things-you-may-be-asked-during-a-developer-interview-and-how-to-handle-them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>
                <a:hlinkClick r:id="rId3"/>
              </a:rPr>
              <a:t>http://noop.nl/2009/01/100-interview-questions-for-software-</a:t>
            </a:r>
            <a:r>
              <a:rPr lang="en-US" dirty="0" smtClean="0">
                <a:hlinkClick r:id="rId3"/>
              </a:rPr>
              <a:t>developers.html</a:t>
            </a: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058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68445"/>
            <a:ext cx="7770813" cy="1429871"/>
          </a:xfrm>
        </p:spPr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12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85260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Charleston Digital Corridor</a:t>
            </a:r>
          </a:p>
        </p:txBody>
      </p:sp>
      <p:pic>
        <p:nvPicPr>
          <p:cNvPr id="4" name="Picture 3" descr="CDCJob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6" y="1751789"/>
            <a:ext cx="7762457" cy="47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3172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CharlestonWorks</a:t>
            </a:r>
            <a:endParaRPr lang="en-US" dirty="0" smtClean="0"/>
          </a:p>
        </p:txBody>
      </p:sp>
      <p:pic>
        <p:nvPicPr>
          <p:cNvPr id="4" name="Picture 3" descr="CharlestonWork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78974"/>
            <a:ext cx="7770813" cy="48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5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Education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6914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Fridays at the Corridor</a:t>
            </a:r>
          </a:p>
        </p:txBody>
      </p:sp>
      <p:pic>
        <p:nvPicPr>
          <p:cNvPr id="5" name="Picture 4" descr="Screen Shot 2016-08-20 at 1.11.1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70" y="1838943"/>
            <a:ext cx="6849469" cy="47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Education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6914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CODEcamp</a:t>
            </a:r>
          </a:p>
        </p:txBody>
      </p:sp>
      <p:pic>
        <p:nvPicPr>
          <p:cNvPr id="4" name="Picture 3" descr="CODEcam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1" y="1842292"/>
            <a:ext cx="7619572" cy="473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Education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6914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Iron Yard Free Courses</a:t>
            </a:r>
          </a:p>
        </p:txBody>
      </p:sp>
      <p:pic>
        <p:nvPicPr>
          <p:cNvPr id="5" name="Picture 4" descr="IronY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26" y="1805261"/>
            <a:ext cx="5965044" cy="47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87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99217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Charleston Tech Slack</a:t>
            </a:r>
          </a:p>
          <a:p>
            <a:pPr marL="0" indent="0" algn="ctr">
              <a:buNone/>
            </a:pPr>
            <a:r>
              <a:rPr lang="en-US" dirty="0"/>
              <a:t>Invite Link: http://</a:t>
            </a:r>
            <a:r>
              <a:rPr lang="en-US" dirty="0" err="1"/>
              <a:t>charlestontechslack.herokuapp.com</a:t>
            </a:r>
            <a:r>
              <a:rPr lang="en-US" dirty="0"/>
              <a:t>/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 descr="TechSla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91" y="2388412"/>
            <a:ext cx="5837539" cy="41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0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27130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Charleston Women in Tech (WIT)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 descr="Screen Shot 2016-08-20 at 12.29.0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4" y="1814377"/>
            <a:ext cx="7504879" cy="464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4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27130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Charleston Tech Meetup Groups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 descr="WI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96" y="1898118"/>
            <a:ext cx="7475053" cy="461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2124</TotalTime>
  <Words>181</Words>
  <Application>Microsoft Macintosh PowerPoint</Application>
  <PresentationFormat>On-screen Show (4:3)</PresentationFormat>
  <Paragraphs>40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Story</vt:lpstr>
      <vt:lpstr>Charleston Tech  Alex Castelli email: alex@charlestondigitalcorridor.com</vt:lpstr>
      <vt:lpstr>Jobs</vt:lpstr>
      <vt:lpstr>Jobs</vt:lpstr>
      <vt:lpstr>Continuing Education</vt:lpstr>
      <vt:lpstr>Continuing Education</vt:lpstr>
      <vt:lpstr>Continuing Education</vt:lpstr>
      <vt:lpstr>Connect</vt:lpstr>
      <vt:lpstr>Connect</vt:lpstr>
      <vt:lpstr>Connect</vt:lpstr>
      <vt:lpstr>Connect</vt:lpstr>
      <vt:lpstr>Resumes/Interviewing</vt:lpstr>
      <vt:lpstr>Resume Sites</vt:lpstr>
      <vt:lpstr>Example Interview Questions</vt:lpstr>
      <vt:lpstr>Any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Alex Castelli</dc:creator>
  <cp:lastModifiedBy>Alex Castelli</cp:lastModifiedBy>
  <cp:revision>32</cp:revision>
  <dcterms:created xsi:type="dcterms:W3CDTF">2016-08-19T23:48:20Z</dcterms:created>
  <dcterms:modified xsi:type="dcterms:W3CDTF">2016-08-30T15:56:30Z</dcterms:modified>
</cp:coreProperties>
</file>